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87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284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9132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4935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271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422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366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16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489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26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784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9BE30-0118-4B7A-A3EB-88C9C160DB86}" type="datetimeFigureOut">
              <a:rPr lang="nl-NL" smtClean="0"/>
              <a:t>29-10-2016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4C17A-9311-4E01-A8CE-9C15C239403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53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asgids.n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Aanleg gras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Van oude mat naar nieuwe mat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232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Grond boring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Waarom is oude grasmat slecht?</a:t>
            </a:r>
          </a:p>
          <a:p>
            <a:r>
              <a:rPr lang="nl-NL" dirty="0" smtClean="0"/>
              <a:t>Welke grond? Veen/klei/zand?</a:t>
            </a:r>
          </a:p>
          <a:p>
            <a:r>
              <a:rPr lang="nl-NL" dirty="0" smtClean="0"/>
              <a:t>Te weinig voeding? </a:t>
            </a:r>
          </a:p>
          <a:p>
            <a:r>
              <a:rPr lang="nl-NL" dirty="0" smtClean="0"/>
              <a:t>Te weinig </a:t>
            </a:r>
            <a:r>
              <a:rPr lang="nl-NL" dirty="0" err="1" smtClean="0"/>
              <a:t>o.s</a:t>
            </a:r>
            <a:r>
              <a:rPr lang="nl-NL" dirty="0" smtClean="0"/>
              <a:t>?</a:t>
            </a:r>
          </a:p>
          <a:p>
            <a:r>
              <a:rPr lang="nl-NL" dirty="0" smtClean="0"/>
              <a:t>Storende lagen?</a:t>
            </a:r>
          </a:p>
          <a:p>
            <a:r>
              <a:rPr lang="nl-NL" dirty="0" smtClean="0"/>
              <a:t>Te nat? Te droog?</a:t>
            </a:r>
          </a:p>
          <a:p>
            <a:r>
              <a:rPr lang="nl-NL" dirty="0" smtClean="0"/>
              <a:t>Zon of schaduw?</a:t>
            </a:r>
          </a:p>
          <a:p>
            <a:r>
              <a:rPr lang="nl-NL" dirty="0" err="1" smtClean="0"/>
              <a:t>enz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7455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</a:t>
            </a:r>
            <a:r>
              <a:rPr lang="nl-NL" dirty="0" smtClean="0"/>
              <a:t>. </a:t>
            </a:r>
            <a:r>
              <a:rPr lang="nl-NL" dirty="0" err="1" smtClean="0"/>
              <a:t>grondbewerken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Oude graszode onderspitten? Of afvoeren?</a:t>
            </a:r>
          </a:p>
          <a:p>
            <a:r>
              <a:rPr lang="nl-NL" dirty="0" smtClean="0"/>
              <a:t>Grond omploegen/spitten/frezen? En hoe diep?</a:t>
            </a:r>
          </a:p>
          <a:p>
            <a:r>
              <a:rPr lang="nl-NL" dirty="0" smtClean="0"/>
              <a:t>Waarom spitten? </a:t>
            </a:r>
          </a:p>
          <a:p>
            <a:r>
              <a:rPr lang="nl-NL" dirty="0" smtClean="0"/>
              <a:t>Antwoord: lucht in de bodem in onderlaag</a:t>
            </a:r>
          </a:p>
          <a:p>
            <a:r>
              <a:rPr lang="nl-NL" dirty="0" smtClean="0"/>
              <a:t>Aanlopen/walsen</a:t>
            </a:r>
          </a:p>
          <a:p>
            <a:r>
              <a:rPr lang="nl-NL" dirty="0" smtClean="0"/>
              <a:t>Waarom aanlopen?</a:t>
            </a:r>
          </a:p>
          <a:p>
            <a:r>
              <a:rPr lang="nl-NL" dirty="0" smtClean="0"/>
              <a:t>Antwoord: verdichten toplaag</a:t>
            </a:r>
          </a:p>
          <a:p>
            <a:r>
              <a:rPr lang="nl-NL" dirty="0" smtClean="0"/>
              <a:t>Egaliseren. Vlak maken. Hark dicht bij </a:t>
            </a:r>
            <a:r>
              <a:rPr lang="nl-NL" smtClean="0"/>
              <a:t>je houden….</a:t>
            </a:r>
            <a:endParaRPr lang="nl-NL" dirty="0" smtClean="0"/>
          </a:p>
          <a:p>
            <a:endParaRPr lang="nl-NL" dirty="0"/>
          </a:p>
          <a:p>
            <a:r>
              <a:rPr lang="nl-NL" sz="6500" dirty="0" smtClean="0"/>
              <a:t>Denk ook aan bemesten!!!!!!!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8579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uitzetten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 uitzetten </a:t>
            </a:r>
            <a:r>
              <a:rPr lang="nl-NL" dirty="0" err="1" smtClean="0"/>
              <a:t>evt</a:t>
            </a:r>
            <a:r>
              <a:rPr lang="nl-NL" dirty="0" smtClean="0"/>
              <a:t> kielsteek. </a:t>
            </a:r>
          </a:p>
          <a:p>
            <a:r>
              <a:rPr lang="nl-NL" dirty="0" smtClean="0"/>
              <a:t>Schuin naar buiten! Waarom? Antwoord: stevigheid</a:t>
            </a:r>
          </a:p>
          <a:p>
            <a:r>
              <a:rPr lang="nl-NL" dirty="0" smtClean="0"/>
              <a:t> kleine, ondiepe inkeping is voldoende…..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367" y="3295120"/>
            <a:ext cx="7369009" cy="348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7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4</a:t>
            </a:r>
            <a:r>
              <a:rPr lang="nl-NL" dirty="0" smtClean="0"/>
              <a:t>. inzaaien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 mengsel?</a:t>
            </a:r>
          </a:p>
          <a:p>
            <a:r>
              <a:rPr lang="nl-NL" dirty="0" smtClean="0"/>
              <a:t>Wat is functie en gebruik van de grasmat?</a:t>
            </a:r>
          </a:p>
          <a:p>
            <a:r>
              <a:rPr lang="nl-NL" dirty="0" smtClean="0"/>
              <a:t>Hou rekening met bodem, licht enzovoort</a:t>
            </a:r>
          </a:p>
          <a:p>
            <a:endParaRPr lang="nl-NL" dirty="0" smtClean="0"/>
          </a:p>
          <a:p>
            <a:r>
              <a:rPr lang="nl-NL" dirty="0" smtClean="0">
                <a:hlinkClick r:id="rId2"/>
              </a:rPr>
              <a:t>www.grasgids.nl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Tip: meng met geel zand…. Kun je beter verdelen van je graszaad.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36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5</a:t>
            </a:r>
            <a:r>
              <a:rPr lang="nl-NL" dirty="0" smtClean="0"/>
              <a:t>. Zaaien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Graszaad </a:t>
            </a:r>
            <a:r>
              <a:rPr lang="nl-NL" dirty="0" err="1" smtClean="0"/>
              <a:t>inharken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Waarom?</a:t>
            </a:r>
          </a:p>
          <a:p>
            <a:r>
              <a:rPr lang="nl-NL" dirty="0" smtClean="0"/>
              <a:t>Kieming beter en minder snel wegwaaien.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867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5. afwerken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Nu mooi vlak </a:t>
            </a:r>
            <a:r>
              <a:rPr lang="nl-NL" dirty="0" err="1" smtClean="0"/>
              <a:t>naharken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Kan </a:t>
            </a:r>
            <a:r>
              <a:rPr lang="nl-NL" dirty="0" err="1" smtClean="0"/>
              <a:t>evt</a:t>
            </a:r>
            <a:r>
              <a:rPr lang="nl-NL" dirty="0" smtClean="0"/>
              <a:t> met achterkant van een hooihark.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3612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191</Words>
  <Application>Microsoft Office PowerPoint</Application>
  <PresentationFormat>Breedbeeld</PresentationFormat>
  <Paragraphs>44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Aanleg gras</vt:lpstr>
      <vt:lpstr>1. Grond boring</vt:lpstr>
      <vt:lpstr>2. grondbewerken </vt:lpstr>
      <vt:lpstr>3. uitzetten</vt:lpstr>
      <vt:lpstr>4. inzaaien</vt:lpstr>
      <vt:lpstr>5. Zaaien </vt:lpstr>
      <vt:lpstr>5. afwerken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Aanleg gras</dc:title>
  <dc:creator>laptop</dc:creator>
  <cp:lastModifiedBy>laptop</cp:lastModifiedBy>
  <cp:revision>4</cp:revision>
  <dcterms:created xsi:type="dcterms:W3CDTF">2016-10-29T17:33:28Z</dcterms:created>
  <dcterms:modified xsi:type="dcterms:W3CDTF">2016-10-29T18:03:58Z</dcterms:modified>
</cp:coreProperties>
</file>